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C6EBA-7D2C-48F1-A076-C425BBED0382}" v="28" dt="2020-11-30T12:28:54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1E Julia Lisiecka" userId="S::20jullis@zse.kalisz.pl::56c82ae0-71d3-4456-b601-94f9249cca0e" providerId="AD" clId="Web-{5A0C6EBA-7D2C-48F1-A076-C425BBED0382}"/>
    <pc:docChg chg="modSld">
      <pc:chgData name="1E Julia Lisiecka" userId="S::20jullis@zse.kalisz.pl::56c82ae0-71d3-4456-b601-94f9249cca0e" providerId="AD" clId="Web-{5A0C6EBA-7D2C-48F1-A076-C425BBED0382}" dt="2020-11-30T12:28:54.789" v="27" actId="20577"/>
      <pc:docMkLst>
        <pc:docMk/>
      </pc:docMkLst>
      <pc:sldChg chg="addSp modSp mod setBg setClrOvrMap">
        <pc:chgData name="1E Julia Lisiecka" userId="S::20jullis@zse.kalisz.pl::56c82ae0-71d3-4456-b601-94f9249cca0e" providerId="AD" clId="Web-{5A0C6EBA-7D2C-48F1-A076-C425BBED0382}" dt="2020-11-30T12:28:54.789" v="26" actId="20577"/>
        <pc:sldMkLst>
          <pc:docMk/>
          <pc:sldMk cId="650317164" sldId="256"/>
        </pc:sldMkLst>
        <pc:spChg chg="mod">
          <ac:chgData name="1E Julia Lisiecka" userId="S::20jullis@zse.kalisz.pl::56c82ae0-71d3-4456-b601-94f9249cca0e" providerId="AD" clId="Web-{5A0C6EBA-7D2C-48F1-A076-C425BBED0382}" dt="2020-11-30T12:26:08.429" v="15" actId="1076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1E Julia Lisiecka" userId="S::20jullis@zse.kalisz.pl::56c82ae0-71d3-4456-b601-94f9249cca0e" providerId="AD" clId="Web-{5A0C6EBA-7D2C-48F1-A076-C425BBED0382}" dt="2020-11-30T12:28:54.789" v="26" actId="20577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1E Julia Lisiecka" userId="S::20jullis@zse.kalisz.pl::56c82ae0-71d3-4456-b601-94f9249cca0e" providerId="AD" clId="Web-{5A0C6EBA-7D2C-48F1-A076-C425BBED0382}" dt="2020-11-30T12:25:07.444" v="9"/>
          <ac:spMkLst>
            <pc:docMk/>
            <pc:sldMk cId="650317164" sldId="256"/>
            <ac:spMk id="9" creationId="{71B2258F-86CA-4D4D-8270-BC05FCDEBFB3}"/>
          </ac:spMkLst>
        </pc:spChg>
        <pc:picChg chg="add mod ord">
          <ac:chgData name="1E Julia Lisiecka" userId="S::20jullis@zse.kalisz.pl::56c82ae0-71d3-4456-b601-94f9249cca0e" providerId="AD" clId="Web-{5A0C6EBA-7D2C-48F1-A076-C425BBED0382}" dt="2020-11-30T12:25:07.444" v="9"/>
          <ac:picMkLst>
            <pc:docMk/>
            <pc:sldMk cId="650317164" sldId="256"/>
            <ac:picMk id="4" creationId="{CA45DB12-69A7-4CE0-8791-AB2FB31631B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2020-12-01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siedzi, woda, zielony, deszcz&#10;&#10;Opis wygenerowany automatycznie">
            <a:extLst>
              <a:ext uri="{FF2B5EF4-FFF2-40B4-BE49-F238E27FC236}">
                <a16:creationId xmlns="" xmlns:a16="http://schemas.microsoft.com/office/drawing/2014/main" id="{CA45DB12-69A7-4CE0-8791-AB2FB31631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t="15730"/>
          <a:stretch/>
        </p:blipFill>
        <p:spPr>
          <a:xfrm>
            <a:off x="20" y="0"/>
            <a:ext cx="12191980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3811" y="209007"/>
            <a:ext cx="4772955" cy="613954"/>
          </a:xfrm>
        </p:spPr>
        <p:txBody>
          <a:bodyPr>
            <a:normAutofit/>
          </a:bodyPr>
          <a:lstStyle/>
          <a:p>
            <a:r>
              <a:rPr lang="pl-PL" sz="3600" dirty="0">
                <a:ea typeface="+mj-lt"/>
                <a:cs typeface="+mj-lt"/>
              </a:rPr>
              <a:t>Jak powstaje zorza?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1258" y="1058091"/>
            <a:ext cx="3435531" cy="508145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pl-PL" dirty="0">
                <a:ea typeface="+mn-lt"/>
                <a:cs typeface="+mn-lt"/>
              </a:rPr>
              <a:t>Powstanie zorzy polarnej bezpośrednio wiąże się z aktywnością </a:t>
            </a:r>
            <a:r>
              <a:rPr lang="pl-PL" dirty="0" smtClean="0">
                <a:ea typeface="+mn-lt"/>
                <a:cs typeface="+mn-lt"/>
              </a:rPr>
              <a:t>słoneczną </a:t>
            </a:r>
            <a:r>
              <a:rPr lang="pl-PL" dirty="0">
                <a:ea typeface="+mn-lt"/>
                <a:cs typeface="+mn-lt"/>
              </a:rPr>
              <a:t>i tzw. „burzami słonecznymi</a:t>
            </a:r>
            <a:r>
              <a:rPr lang="pl-PL" dirty="0" smtClean="0">
                <a:ea typeface="+mn-lt"/>
                <a:cs typeface="+mn-lt"/>
              </a:rPr>
              <a:t>”.</a:t>
            </a:r>
          </a:p>
          <a:p>
            <a:pPr algn="l"/>
            <a:r>
              <a:rPr lang="pl-PL" dirty="0" smtClean="0">
                <a:ea typeface="+mn-lt"/>
                <a:cs typeface="+mn-lt"/>
              </a:rPr>
              <a:t> </a:t>
            </a:r>
            <a:r>
              <a:rPr lang="pl-PL" dirty="0">
                <a:ea typeface="+mn-lt"/>
                <a:cs typeface="+mn-lt"/>
              </a:rPr>
              <a:t>W trakcie zachodzących wybuchów i rozbłysków cząstki elementarne są wyrzucane w przestrzeń kosmiczną. </a:t>
            </a:r>
            <a:endParaRPr lang="pl-PL" dirty="0" smtClean="0">
              <a:ea typeface="+mn-lt"/>
              <a:cs typeface="+mn-lt"/>
            </a:endParaRPr>
          </a:p>
          <a:p>
            <a:pPr algn="l"/>
            <a:r>
              <a:rPr lang="pl-PL" dirty="0" smtClean="0">
                <a:ea typeface="+mn-lt"/>
                <a:cs typeface="+mn-lt"/>
              </a:rPr>
              <a:t>Zbliżając </a:t>
            </a:r>
            <a:r>
              <a:rPr lang="pl-PL" dirty="0">
                <a:ea typeface="+mn-lt"/>
                <a:cs typeface="+mn-lt"/>
              </a:rPr>
              <a:t>się do Ziemi, zderzają się z górną warstwą atmosfery. Uwalniająca się wtedy energia widziana jest w postaci zorzy. </a:t>
            </a:r>
            <a:endParaRPr lang="pl-PL" dirty="0" smtClean="0">
              <a:ea typeface="+mn-lt"/>
              <a:cs typeface="+mn-lt"/>
            </a:endParaRPr>
          </a:p>
          <a:p>
            <a:pPr algn="l"/>
            <a:r>
              <a:rPr lang="pl-PL" dirty="0" smtClean="0">
                <a:ea typeface="+mn-lt"/>
                <a:cs typeface="+mn-lt"/>
              </a:rPr>
              <a:t>Zorza </a:t>
            </a:r>
            <a:r>
              <a:rPr lang="pl-PL" dirty="0">
                <a:ea typeface="+mn-lt"/>
                <a:cs typeface="+mn-lt"/>
              </a:rPr>
              <a:t>polarna kształtuje się około 100 km nad powierzchnią Ziemi.</a:t>
            </a:r>
            <a:endParaRPr lang="pl-PL" dirty="0"/>
          </a:p>
          <a:p>
            <a:endParaRPr lang="pl-PL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</Words>
  <Application>Microsoft Office PowerPoint</Application>
  <PresentationFormat>Niestandardowy</PresentationFormat>
  <Paragraphs>5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Jak powstaje zorza?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Komputer</dc:creator>
  <cp:lastModifiedBy>Mariola</cp:lastModifiedBy>
  <cp:revision>27</cp:revision>
  <dcterms:created xsi:type="dcterms:W3CDTF">2020-11-30T12:23:47Z</dcterms:created>
  <dcterms:modified xsi:type="dcterms:W3CDTF">2020-12-01T21:23:03Z</dcterms:modified>
</cp:coreProperties>
</file>